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 autoAdjust="0"/>
    <p:restoredTop sz="94660" autoAdjust="0"/>
  </p:normalViewPr>
  <p:slideViewPr>
    <p:cSldViewPr>
      <p:cViewPr>
        <p:scale>
          <a:sx n="62" d="100"/>
          <a:sy n="62" d="100"/>
        </p:scale>
        <p:origin x="-1590" y="-2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Великая Отечественная  война </a:t>
            </a:r>
            <a:br>
              <a:rPr lang="ru-RU" dirty="0"/>
            </a:br>
            <a:r>
              <a:rPr lang="ru-RU" dirty="0"/>
              <a:t>1941-1945 гг.</a:t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8" y="4143380"/>
            <a:ext cx="3309934" cy="22052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3643314"/>
            <a:ext cx="2273157" cy="3071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142852"/>
            <a:ext cx="7772400" cy="796908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Cambria" pitchFamily="18" charset="0"/>
              </a:rPr>
              <a:t>Как была освобождена наша </a:t>
            </a:r>
            <a:r>
              <a:rPr lang="ru-RU" sz="2800" b="1" i="1" dirty="0" smtClean="0">
                <a:latin typeface="Cambria" pitchFamily="18" charset="0"/>
              </a:rPr>
              <a:t>Родина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071546"/>
            <a:ext cx="8858280" cy="1643074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Осенью 1942 года началось величайшее сражение под Сталинградом. Около двух месяцев продолжалась героическая оборона города. Каждый его дом стал неприступной крепостью для гитлеровцев.</a:t>
            </a:r>
            <a:endParaRPr lang="ru-RU" sz="2400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3071810"/>
            <a:ext cx="4184602" cy="3143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2714620"/>
            <a:ext cx="2801490" cy="17145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85852" y="4643446"/>
            <a:ext cx="3162473" cy="20002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5403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Как была освобождена наша Родина.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071546"/>
            <a:ext cx="8329642" cy="190976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400" dirty="0" smtClean="0"/>
              <a:t>В это время готовилась контрнаступление  советских войск. Оно закончилось сокрушительным поражением группировки фашистских войск. Так началось победное шествие Красной Армии, освобождение захваченных фашистами земель.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3500438"/>
            <a:ext cx="3317021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42852"/>
            <a:ext cx="8715436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5403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Как была освобождена наша </a:t>
            </a:r>
            <a:r>
              <a:rPr lang="ru-RU" sz="2800" b="1" i="1" dirty="0" smtClean="0">
                <a:latin typeface="Cambria" pitchFamily="18" charset="0"/>
              </a:rPr>
              <a:t>Родина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071546"/>
            <a:ext cx="8472518" cy="2552704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Много еще сражений произошло на просторах нашей Родины. Только в 1944 году удалось изгнать захватчиков с нашей земли. Но война на этом не закончилась. Необходимо было вместе с Францией, Англией США завершить разгром фашистской германии и её союзников – Италии и Японии. 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6314" y="3500438"/>
            <a:ext cx="3970747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3052" y="3500438"/>
            <a:ext cx="4237847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2547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Как была освобождена наша </a:t>
            </a:r>
            <a:r>
              <a:rPr lang="ru-RU" sz="2800" b="1" i="1" dirty="0" smtClean="0">
                <a:latin typeface="Cambria" pitchFamily="18" charset="0"/>
              </a:rPr>
              <a:t>Родина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142984"/>
            <a:ext cx="8329642" cy="1643074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Сотни тысяч советских воинов погибли в боях, помогая освободиться от фашистов народам Болгарии, Югославии, Чехословакии, Польши, Венгрии, Румынии, Австрии, Китая.</a:t>
            </a:r>
            <a:endParaRPr lang="ru-RU" sz="24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2786058"/>
            <a:ext cx="4281092" cy="32147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28860" y="2928934"/>
            <a:ext cx="4429156" cy="33292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3071810"/>
            <a:ext cx="4143404" cy="345032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5403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Как была освобождена наша </a:t>
            </a:r>
            <a:r>
              <a:rPr lang="ru-RU" sz="2800" b="1" i="1" dirty="0" smtClean="0">
                <a:latin typeface="Cambria" pitchFamily="18" charset="0"/>
              </a:rPr>
              <a:t>Родина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1000108"/>
            <a:ext cx="7772400" cy="1714512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В мае 1945 года после ожесточенных сражений наши войска взяли штурмом столицу фашистской Германии и водрузили флаг своего отечества над рейхстагом  в центре Берлина. </a:t>
            </a:r>
            <a:endParaRPr lang="ru-RU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36088" y="2357430"/>
            <a:ext cx="3170711" cy="4214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2857496"/>
            <a:ext cx="4286280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582594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Cambria" pitchFamily="18" charset="0"/>
              </a:rPr>
              <a:t>Как была освобождена наша </a:t>
            </a:r>
            <a:r>
              <a:rPr lang="ru-RU" sz="2800" b="1" i="1" dirty="0" smtClean="0">
                <a:latin typeface="Cambria" pitchFamily="18" charset="0"/>
              </a:rPr>
              <a:t>Родина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48" y="1000108"/>
            <a:ext cx="7772400" cy="1409696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Гитлер покончил жизнь самоубийством, чтобы избежать позора поражения и не отвечать за все злодеяния, которые принес миру фашизм.</a:t>
            </a:r>
            <a:endParaRPr lang="ru-RU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57818" y="2500306"/>
            <a:ext cx="2690810" cy="20181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4714884"/>
            <a:ext cx="2812871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14414" y="2571744"/>
            <a:ext cx="3486316" cy="3786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82594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Как была освобождена наша </a:t>
            </a:r>
            <a:r>
              <a:rPr lang="ru-RU" sz="2800" b="1" i="1" dirty="0" smtClean="0">
                <a:latin typeface="Cambria" pitchFamily="18" charset="0"/>
              </a:rPr>
              <a:t>Родина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857232"/>
            <a:ext cx="8401080" cy="2409828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8 мая 1945 года сдавшиеся фашистские генералы признали полное поражение Германии в войне, а  9 мая вся наша страна с ликованием отметила День Победы. С тех пор ежегодно 9 мая над столицей России и городами – героями расцвечивает небо праздничный салют в честь великой победы над фашизмом.</a:t>
            </a:r>
            <a:endParaRPr lang="ru-RU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3357562"/>
            <a:ext cx="3929070" cy="30581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3286124"/>
            <a:ext cx="4191029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5403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Как была освобождена наша </a:t>
            </a:r>
            <a:r>
              <a:rPr lang="ru-RU" sz="2800" b="1" i="1" dirty="0" smtClean="0">
                <a:latin typeface="Cambria" pitchFamily="18" charset="0"/>
              </a:rPr>
              <a:t>Родина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000108"/>
            <a:ext cx="8229600" cy="1971676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800" dirty="0" smtClean="0"/>
              <a:t>В руководстве страной во время Великой Отечественной войны огромную роль сыграл И.В. Сталин. Великим полководцем признан маршал Советского Союза Георгий Константинович Жуков. </a:t>
            </a:r>
            <a:endParaRPr lang="ru-RU" sz="28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65862" y="2714620"/>
            <a:ext cx="2438418" cy="34290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2786058"/>
            <a:ext cx="2639868" cy="33231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928662" y="6215082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И.В. Сталин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572264" y="621508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Г.К. Жуков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1802" y="3214686"/>
            <a:ext cx="3008535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7972452" cy="582594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Cambria" pitchFamily="18" charset="0"/>
              </a:rPr>
              <a:t>Как была освобождена наша </a:t>
            </a:r>
            <a:r>
              <a:rPr lang="ru-RU" sz="2800" b="1" i="1" dirty="0" smtClean="0">
                <a:latin typeface="Cambria" pitchFamily="18" charset="0"/>
              </a:rPr>
              <a:t>Родина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785794"/>
            <a:ext cx="8686800" cy="1552572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В защите своей Родины героизм проявили сотни тысяч солдат и офицеров. Многие из них были награждены орденами и медалями, стали Героями Советского Союза.</a:t>
            </a:r>
            <a:endParaRPr lang="ru-RU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15140" y="4143380"/>
            <a:ext cx="1905000" cy="1905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6108" y="4214818"/>
            <a:ext cx="1934189" cy="200026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43174" y="2214554"/>
            <a:ext cx="1448763" cy="160537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72264" y="2214554"/>
            <a:ext cx="2136472" cy="164307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34" y="2214554"/>
            <a:ext cx="2190765" cy="164307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714744" y="4214818"/>
            <a:ext cx="2286016" cy="235745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3143240" y="6488668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Звезда Героя Советского Союза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072134" y="3786190"/>
            <a:ext cx="30718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Медали «За доблестный труд»</a:t>
            </a:r>
            <a:endParaRPr lang="ru-RU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285720" y="3786190"/>
            <a:ext cx="43577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Ордена великой Отечественной войны</a:t>
            </a:r>
            <a:endParaRPr lang="ru-RU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0" y="6143644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Орден Великой Отечественной                           войны1-го класса</a:t>
            </a:r>
            <a:endParaRPr lang="ru-RU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6858016" y="6215082"/>
            <a:ext cx="1857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Орден  «Победа»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1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5403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Как была освобождена наша </a:t>
            </a:r>
            <a:r>
              <a:rPr lang="ru-RU" sz="2800" b="1" i="1" dirty="0" smtClean="0">
                <a:latin typeface="Cambria" pitchFamily="18" charset="0"/>
              </a:rPr>
              <a:t>Родина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071546"/>
            <a:ext cx="8543956" cy="2481266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Огонь вечной памяти горит не угасая во многих городах России. В каждом городе и селе России стоят памятники погибшим. В День Победы 9 мая мы вспоминаем с благодарностью всех павших и выстоявших в Великой Отечественной войне. Минутой молчания мы чтим всех, кто отстоял независимость нашего Отечества.</a:t>
            </a:r>
            <a:endParaRPr lang="ru-RU" sz="2400" dirty="0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0800000" flipV="1">
            <a:off x="4929190" y="3500438"/>
            <a:ext cx="3824278" cy="286820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3500438"/>
            <a:ext cx="3810000" cy="28575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65403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Как началась Великая Отечественная  </a:t>
            </a:r>
            <a:r>
              <a:rPr lang="ru-RU" sz="2800" b="1" i="1" dirty="0" smtClean="0">
                <a:latin typeface="Cambria" pitchFamily="18" charset="0"/>
              </a:rPr>
              <a:t>война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1071546"/>
            <a:ext cx="8229600" cy="1543048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dirty="0" smtClean="0"/>
              <a:t>В 1939 году в Европе началась Вторая мировая война. Её развязали германские фашисты под руководством Адольфа Гитлера. В эту войну втянулись  государства Европы, некоторые государства Азии, Африки, Америки.</a:t>
            </a:r>
            <a:endParaRPr lang="ru-RU" sz="2400" dirty="0"/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86446" y="2928934"/>
            <a:ext cx="2901264" cy="3579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email">
            <a:lum bright="1000"/>
          </a:blip>
          <a:srcRect/>
          <a:stretch>
            <a:fillRect/>
          </a:stretch>
        </p:blipFill>
        <p:spPr bwMode="auto">
          <a:xfrm>
            <a:off x="547153" y="2928934"/>
            <a:ext cx="4787866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7972452" cy="5111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 smtClean="0">
                <a:latin typeface="Cambria" pitchFamily="18" charset="0"/>
              </a:rPr>
              <a:t>Как весь народ помогал одержать </a:t>
            </a:r>
            <a:r>
              <a:rPr lang="ru-RU" sz="2800" b="1" i="1" dirty="0" smtClean="0">
                <a:latin typeface="Cambria" pitchFamily="18" charset="0"/>
              </a:rPr>
              <a:t>победу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857232"/>
            <a:ext cx="8229600" cy="2686056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dirty="0" smtClean="0"/>
              <a:t>Как и во времена Отечественной войны 1812 года, на всей территории, захваченной фашистами, действовали партизанские отряды. Партизаны убивали карателей и полицаев, разрушали мосты, пускали под откос поезда с вооружением и гитлеровскими солдатами. За помощь партизанам фашисты расстреливали женщин, стариков и детей, сжигали целые деревни.</a:t>
            </a:r>
            <a:endParaRPr lang="ru-RU" sz="2400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9810" y="3571876"/>
            <a:ext cx="4272586" cy="28575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3786190"/>
            <a:ext cx="3664436" cy="235745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5111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 smtClean="0">
                <a:latin typeface="Cambria" pitchFamily="18" charset="0"/>
              </a:rPr>
              <a:t>Как весь народ помогал одержать </a:t>
            </a:r>
            <a:r>
              <a:rPr lang="ru-RU" sz="2800" b="1" i="1" dirty="0" smtClean="0">
                <a:latin typeface="Cambria" pitchFamily="18" charset="0"/>
              </a:rPr>
              <a:t>победу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785794"/>
            <a:ext cx="8415310" cy="2409828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В тылу шла работа по созданию новых самолетов, танков, автоматов. Учеными и конструкторами были созданы установки с реактивными снарядами – небольшими ракетами. Наши солдаты назвали их «катюши». Это слово с ужасом вспоминали уцелевшие в войне гитлеровцы.</a:t>
            </a:r>
            <a:endParaRPr lang="ru-RU" sz="2400" dirty="0"/>
          </a:p>
        </p:txBody>
      </p:sp>
      <p:pic>
        <p:nvPicPr>
          <p:cNvPr id="1026" name="Picture 2" descr="F:\2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4876" y="3500438"/>
            <a:ext cx="4056240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3571876"/>
            <a:ext cx="4064000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82594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Как весь народ помогал одержать </a:t>
            </a:r>
            <a:r>
              <a:rPr lang="ru-RU" sz="2800" b="1" i="1" dirty="0" smtClean="0">
                <a:latin typeface="Cambria" pitchFamily="18" charset="0"/>
              </a:rPr>
              <a:t>победу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857232"/>
            <a:ext cx="8401080" cy="2838456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Нелегко далась нашему народу победа. Люди работали на военных заводах, не уходя домой неделями. Недоедая и недосыпая, тыл помогал фронту. Трудно было найти семью, в которой не было погибших в боях, умерших от ран или лишений, пропавших в фашистском плену, угнанных на работы в Германию, загубленных в страшных фашистских лагерях смерти.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3714752"/>
            <a:ext cx="3932367" cy="25717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2066" y="3714752"/>
            <a:ext cx="3810000" cy="25431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16127" y="3643314"/>
            <a:ext cx="4675179" cy="29877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857232"/>
            <a:ext cx="8401080" cy="1685924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Многие города и села были полностью разграблены и сожжены. Не пощадили фашисты и старинных церквей, великолепных дворцов и других исторических памятников России. Но народа они не покорили.</a:t>
            </a: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14400" y="274638"/>
            <a:ext cx="7772400" cy="582594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Как весь народ помогал одержать 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победу.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2643182"/>
            <a:ext cx="2665495" cy="378621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57884" y="2643182"/>
            <a:ext cx="2814633" cy="39290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86050" y="3929066"/>
            <a:ext cx="3385502" cy="1381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401080" cy="582594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Как началась Великая Отечественная  </a:t>
            </a:r>
            <a:r>
              <a:rPr lang="ru-RU" sz="2800" b="1" i="1" dirty="0" smtClean="0">
                <a:latin typeface="Cambria" pitchFamily="18" charset="0"/>
              </a:rPr>
              <a:t>война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000108"/>
            <a:ext cx="8229600" cy="185738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400" dirty="0" smtClean="0"/>
              <a:t>В 1941 году война пришла и на нашу землю. Рано утром 22 июня гитлеровские войска перешли границу СССР. Фашистские главари хотели поработить наш народ, захватить природные богатства нашей страны, разграбить или уничтожить её культурные ценности.</a:t>
            </a:r>
            <a:endParaRPr lang="ru-RU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2928934"/>
            <a:ext cx="3758738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5984" y="3857628"/>
            <a:ext cx="3857652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43636" y="3000372"/>
            <a:ext cx="2541706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582594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Cambria" pitchFamily="18" charset="0"/>
              </a:rPr>
              <a:t>Как началась Великая Отечественная  </a:t>
            </a:r>
            <a:r>
              <a:rPr lang="ru-RU" sz="2800" b="1" i="1" dirty="0" smtClean="0">
                <a:latin typeface="Cambria" pitchFamily="18" charset="0"/>
              </a:rPr>
              <a:t>война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928670"/>
            <a:ext cx="8229600" cy="1928826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Началась самая страшная в истории нашей страны Великая Отечественная война. Она длилась почти четыре года (1418 дней и ночей) и принесла гибель                30 миллионов советских воинов и мирных жителей.</a:t>
            </a:r>
            <a:endParaRPr lang="ru-RU" sz="2400" dirty="0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4876" y="2714620"/>
            <a:ext cx="3990551" cy="35719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5" y="3214686"/>
            <a:ext cx="4025955" cy="2714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543956" cy="654032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Cambria" pitchFamily="18" charset="0"/>
              </a:rPr>
              <a:t>Как началась Великая Отечественная  </a:t>
            </a:r>
            <a:r>
              <a:rPr lang="ru-RU" sz="2800" b="1" i="1" dirty="0" smtClean="0">
                <a:latin typeface="Cambria" pitchFamily="18" charset="0"/>
              </a:rPr>
              <a:t>война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000108"/>
            <a:ext cx="8715436" cy="178595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Смертельная угроза нависла над нашей Родиной. Все, кто мог воевать, пошли на фронт. Остальные помогали армии в тылу, обеспечивая её продовольствием, снаряжением и боеприпасами.</a:t>
            </a:r>
            <a:endParaRPr lang="ru-RU" sz="2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8" y="2714620"/>
            <a:ext cx="2758260" cy="375938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5" y="2928934"/>
            <a:ext cx="4829928" cy="307183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72547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Cambria" pitchFamily="18" charset="0"/>
              </a:rPr>
              <a:t>Как началась Великая Отечественная  </a:t>
            </a:r>
            <a:r>
              <a:rPr lang="ru-RU" sz="2800" b="1" i="1" dirty="0" smtClean="0">
                <a:latin typeface="Cambria" pitchFamily="18" charset="0"/>
              </a:rPr>
              <a:t>война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000108"/>
            <a:ext cx="8229600" cy="178595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400" dirty="0" smtClean="0"/>
              <a:t>Тяжким бременем легла война на весь наш народ. Больницы, санатории, дома отдыха, клубы были переоборудованы в госпитали, где лечили раненых. На заводах к станкам вставали подростки, заменив старших. Старики и женщины работали в колхозах. </a:t>
            </a:r>
            <a:endParaRPr lang="ru-RU" sz="2400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3071810"/>
            <a:ext cx="5107057" cy="30003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00430" y="4643446"/>
            <a:ext cx="2721238" cy="2000264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16218" y="3000372"/>
            <a:ext cx="2376505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643998" cy="5111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 smtClean="0">
                <a:latin typeface="Cambria" pitchFamily="18" charset="0"/>
              </a:rPr>
              <a:t>Как началась Великая Отечественная  </a:t>
            </a:r>
            <a:r>
              <a:rPr lang="ru-RU" sz="2800" b="1" i="1" dirty="0" smtClean="0">
                <a:latin typeface="Cambria" pitchFamily="18" charset="0"/>
              </a:rPr>
              <a:t>война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857232"/>
            <a:ext cx="8401080" cy="205263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Красная Армия вынуждена была отступать, ведя тяжелые оборонительные бои. Народ хранит память о героической обороне пограничной Брестской крепости, городов-героев Киева, Смоленска, Одессы, Севастополя и других.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14744" y="3143248"/>
            <a:ext cx="4824310" cy="271464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0482" y="2857496"/>
            <a:ext cx="2532758" cy="37862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28992" y="2714620"/>
            <a:ext cx="5357850" cy="39112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3357562"/>
            <a:ext cx="2318751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543956" cy="72547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Cambria" pitchFamily="18" charset="0"/>
              </a:rPr>
              <a:t>Как началась Великая Отечественная  </a:t>
            </a:r>
            <a:r>
              <a:rPr lang="ru-RU" sz="2800" b="1" i="1" dirty="0" smtClean="0">
                <a:latin typeface="Cambria" pitchFamily="18" charset="0"/>
              </a:rPr>
              <a:t>война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071546"/>
            <a:ext cx="8543956" cy="2400304"/>
          </a:xfrm>
        </p:spPr>
        <p:txBody>
          <a:bodyPr/>
          <a:lstStyle/>
          <a:p>
            <a:pPr algn="just"/>
            <a:r>
              <a:rPr lang="ru-RU" dirty="0" smtClean="0"/>
              <a:t>Оказался во вражеском кольце и Ленинград. 900 дней длилась осада. Ленинградцы героически отстояли свой город. Здесь погибли более миллиона жителей и защитников, но врагу не удалось войти в город.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62" y="3571876"/>
            <a:ext cx="2438160" cy="27336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97095" y="3071810"/>
            <a:ext cx="4068194" cy="30064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29058" y="3286124"/>
            <a:ext cx="4820859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7772400" cy="642918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Cambria" pitchFamily="18" charset="0"/>
              </a:rPr>
              <a:t>Как была освобождена наша </a:t>
            </a:r>
            <a:r>
              <a:rPr lang="ru-RU" sz="2800" b="1" i="1" dirty="0" smtClean="0">
                <a:latin typeface="Cambria" pitchFamily="18" charset="0"/>
              </a:rPr>
              <a:t>Родина</a:t>
            </a:r>
            <a:endParaRPr lang="ru-RU" sz="2800" b="1" i="1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714356"/>
            <a:ext cx="8229600" cy="2428892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Осенью 1941 года фашисты подошли к Москве. В битве под Москвой гитлеровская армия впервые потерпела поражение. Советский народ поверил в свою будущую победу. И все же фашистам удалось захватить Прибалтику, Белоруссию, Украину, Крым, Северный Кавказ и выйти к берегам Волги у Сталинграда.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43702" y="4572008"/>
            <a:ext cx="2288006" cy="200887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2264" y="3143247"/>
            <a:ext cx="2266361" cy="155314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3071810"/>
            <a:ext cx="2689379" cy="35004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14678" y="3571876"/>
            <a:ext cx="3337897" cy="22145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546</TotalTime>
  <Words>963</Words>
  <Application>Microsoft Office PowerPoint</Application>
  <PresentationFormat>Экран (4:3)</PresentationFormat>
  <Paragraphs>52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Справедливость</vt:lpstr>
      <vt:lpstr>Великая Отечественная  война  1941-1945 гг. </vt:lpstr>
      <vt:lpstr>Как началась Великая Отечественная  война</vt:lpstr>
      <vt:lpstr>Как началась Великая Отечественная  война</vt:lpstr>
      <vt:lpstr>Как началась Великая Отечественная  война</vt:lpstr>
      <vt:lpstr>Как началась Великая Отечественная  война</vt:lpstr>
      <vt:lpstr>Как началась Великая Отечественная  война</vt:lpstr>
      <vt:lpstr>Как началась Великая Отечественная  война</vt:lpstr>
      <vt:lpstr>Как началась Великая Отечественная  война</vt:lpstr>
      <vt:lpstr>Как была освобождена наша Родина</vt:lpstr>
      <vt:lpstr>Как была освобождена наша Родина</vt:lpstr>
      <vt:lpstr>Как была освобождена наша Родина.</vt:lpstr>
      <vt:lpstr>Как была освобождена наша Родина</vt:lpstr>
      <vt:lpstr>Как была освобождена наша Родина</vt:lpstr>
      <vt:lpstr>Как была освобождена наша Родина</vt:lpstr>
      <vt:lpstr>Как была освобождена наша Родина</vt:lpstr>
      <vt:lpstr>Как была освобождена наша Родина</vt:lpstr>
      <vt:lpstr>Как была освобождена наша Родина</vt:lpstr>
      <vt:lpstr>Как была освобождена наша Родина</vt:lpstr>
      <vt:lpstr>Как была освобождена наша Родина</vt:lpstr>
      <vt:lpstr>Как весь народ помогал одержать победу</vt:lpstr>
      <vt:lpstr>Как весь народ помогал одержать победу</vt:lpstr>
      <vt:lpstr>Как весь народ помогал одержать победу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Годы священной войны</dc:title>
  <dc:creator>1965</dc:creator>
  <cp:lastModifiedBy>Алиночка</cp:lastModifiedBy>
  <cp:revision>64</cp:revision>
  <dcterms:modified xsi:type="dcterms:W3CDTF">2014-07-19T03:14:32Z</dcterms:modified>
</cp:coreProperties>
</file>